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</p:sldIdLst>
  <p:sldSz cx="12191695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jpg"/><Relationship Id="rId3" Type="http://schemas.openxmlformats.org/officeDocument/2006/relationships/image" Target="../media/image2.png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.png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.png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.jpg"/><Relationship Id="rId3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5F3EC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2" name="Picture 1" descr="foto_prime-tours-brand-book_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695" cy="6858000"/>
          </a:xfrm>
          <a:prstGeom prst="rect">
            <a:avLst/>
          </a:prstGeom>
        </p:spPr>
      </p:pic>
      <p:sp>
        <p:nvSpPr>
          <p:cNvPr id="3" name="arnold-struktur:foto-credit"/>
          <p:cNvSpPr txBox="1"/>
          <p:nvPr/>
        </p:nvSpPr>
        <p:spPr>
          <a:xfrm>
            <a:off x="91440" y="6565392"/>
            <a:ext cx="12008815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000" b="0" i="0">
                <a:solidFill>
                  <a:srgbClr val="F5F3EC"/>
                </a:solidFill>
                <a:latin typeface="Mulish"/>
              </a:rPr>
              <a:t>Foto: LoeX Drive</a:t>
            </a:r>
          </a:p>
        </p:txBody>
      </p:sp>
      <p:sp>
        <p:nvSpPr>
          <p:cNvPr id="4" name="Rectangle 3"/>
          <p:cNvSpPr/>
          <p:nvPr/>
        </p:nvSpPr>
        <p:spPr>
          <a:xfrm>
            <a:off x="0" y="3977639"/>
            <a:ext cx="12191695" cy="2880360"/>
          </a:xfrm>
          <a:prstGeom prst="rect">
            <a:avLst/>
          </a:prstGeom>
          <a:solidFill>
            <a:srgbClr val="3C37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5" name="Picture 4" descr="logo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2960" y="548640"/>
            <a:ext cx="411480" cy="41148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822960" y="5029200"/>
            <a:ext cx="10545775" cy="11887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4000" b="1" i="0">
                <a:solidFill>
                  <a:srgbClr val="F5F3EC"/>
                </a:solidFill>
                <a:latin typeface="Mulish"/>
              </a:rPr>
              <a:t>Prime Tours Brand Book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22960" y="6080760"/>
            <a:ext cx="10545775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800" b="0" i="0">
                <a:solidFill>
                  <a:srgbClr val="F5F3EC"/>
                </a:solidFill>
                <a:latin typeface="Mulish"/>
              </a:rPr>
              <a:t>Vorlage für Foliensätze</a:t>
            </a:r>
          </a:p>
        </p:txBody>
      </p:sp>
      <p:sp>
        <p:nvSpPr>
          <p:cNvPr id="8" name="arnold-struktur:footer-marke"/>
          <p:cNvSpPr txBox="1"/>
          <p:nvPr/>
        </p:nvSpPr>
        <p:spPr>
          <a:xfrm>
            <a:off x="365760" y="6492240"/>
            <a:ext cx="36576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050" b="0" i="0">
                <a:solidFill>
                  <a:srgbClr val="F5F3EC"/>
                </a:solidFill>
                <a:latin typeface="Mulish"/>
              </a:rPr>
              <a:t>Prime Tours</a:t>
            </a:r>
          </a:p>
        </p:txBody>
      </p:sp>
      <p:sp>
        <p:nvSpPr>
          <p:cNvPr id="9" name="arnold-struktur:footer-seite"/>
          <p:cNvSpPr txBox="1"/>
          <p:nvPr/>
        </p:nvSpPr>
        <p:spPr>
          <a:xfrm>
            <a:off x="10911535" y="6492240"/>
            <a:ext cx="9144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sz="1050" b="0" i="0">
                <a:solidFill>
                  <a:srgbClr val="F5F3EC"/>
                </a:solidFill>
                <a:latin typeface="Mulish"/>
              </a:rPr>
              <a:t>1/4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5F3E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3C37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822960" y="2788920"/>
            <a:ext cx="548640" cy="19050"/>
          </a:xfrm>
          <a:prstGeom prst="rect">
            <a:avLst/>
          </a:prstGeom>
          <a:solidFill>
            <a:srgbClr val="F5DF4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822960" y="2926080"/>
            <a:ext cx="8534095" cy="1371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3600" b="1" i="0">
                <a:solidFill>
                  <a:srgbClr val="F5F3EC"/>
                </a:solidFill>
                <a:latin typeface="Mulish"/>
              </a:rPr>
              <a:t>Markenfundament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22960" y="4114800"/>
            <a:ext cx="6858000" cy="1280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500" b="0" i="0">
                <a:solidFill>
                  <a:srgbClr val="F5F3EC"/>
                </a:solidFill>
                <a:latin typeface="Mulish"/>
              </a:rPr>
              <a:t>Ersetzen Sie diesen Text -- Details im Brand Book (Kapitel 2).</a:t>
            </a:r>
          </a:p>
        </p:txBody>
      </p:sp>
      <p:sp>
        <p:nvSpPr>
          <p:cNvPr id="6" name="arnold-struktur:footer-marke"/>
          <p:cNvSpPr txBox="1"/>
          <p:nvPr/>
        </p:nvSpPr>
        <p:spPr>
          <a:xfrm>
            <a:off x="365760" y="6492240"/>
            <a:ext cx="36576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050" b="0" i="0">
                <a:solidFill>
                  <a:srgbClr val="F5F3EC"/>
                </a:solidFill>
                <a:latin typeface="Mulish"/>
              </a:rPr>
              <a:t>Prime Tours</a:t>
            </a:r>
          </a:p>
        </p:txBody>
      </p:sp>
      <p:sp>
        <p:nvSpPr>
          <p:cNvPr id="7" name="arnold-struktur:footer-seite"/>
          <p:cNvSpPr txBox="1"/>
          <p:nvPr/>
        </p:nvSpPr>
        <p:spPr>
          <a:xfrm>
            <a:off x="10911535" y="6492240"/>
            <a:ext cx="9144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sz="1050" b="0" i="0">
                <a:solidFill>
                  <a:srgbClr val="F5F3EC"/>
                </a:solidFill>
                <a:latin typeface="Mulish"/>
              </a:rPr>
              <a:t>2/4</a:t>
            </a:r>
          </a:p>
        </p:txBody>
      </p:sp>
      <p:pic>
        <p:nvPicPr>
          <p:cNvPr id="8" name="Picture 7" descr="logo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41887" y="320040"/>
            <a:ext cx="384048" cy="384048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5F3E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822960" y="822960"/>
            <a:ext cx="10545775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600" b="1" i="0">
                <a:solidFill>
                  <a:srgbClr val="3C3744"/>
                </a:solidFill>
                <a:latin typeface="Mulish"/>
              </a:rPr>
              <a:t>Farben</a:t>
            </a:r>
          </a:p>
        </p:txBody>
      </p:sp>
      <p:graphicFrame>
        <p:nvGraphicFramePr>
          <p:cNvPr id="3" name="Table 2"/>
          <p:cNvGraphicFramePr>
            <a:graphicFrameLocks noGrp="1"/>
          </p:cNvGraphicFramePr>
          <p:nvPr/>
        </p:nvGraphicFramePr>
        <p:xfrm>
          <a:off x="822960" y="1600200"/>
          <a:ext cx="10545775" cy="402336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5272887"/>
                <a:gridCol w="5272888"/>
              </a:tblGrid>
              <a:tr h="502920">
                <a:tc>
                  <a:txBody>
                    <a:bodyPr/>
                    <a:lstStyle/>
                    <a:p>
                      <a:r>
                        <a:rPr b="1" sz="1300">
                          <a:solidFill>
                            <a:srgbClr val="F5F3EC"/>
                          </a:solidFill>
                          <a:latin typeface="Mulish"/>
                        </a:rPr>
                        <a:t>Rolle</a:t>
                      </a:r>
                    </a:p>
                  </a:txBody>
                  <a:tcPr>
                    <a:solidFill>
                      <a:srgbClr val="3C374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b="1" sz="1300">
                          <a:solidFill>
                            <a:srgbClr val="F5F3EC"/>
                          </a:solidFill>
                          <a:latin typeface="Mulish"/>
                        </a:rPr>
                        <a:t>Hex</a:t>
                      </a:r>
                    </a:p>
                  </a:txBody>
                  <a:tcPr>
                    <a:solidFill>
                      <a:srgbClr val="3C3744"/>
                    </a:solidFill>
                  </a:tcPr>
                </a:tc>
              </a:tr>
              <a:tr h="502920">
                <a:tc>
                  <a:txBody>
                    <a:bodyPr/>
                    <a:lstStyle/>
                    <a:p>
                      <a:r>
                        <a:rPr sz="1200">
                          <a:solidFill>
                            <a:srgbClr val="3C3744"/>
                          </a:solidFill>
                          <a:latin typeface="Mulish"/>
                        </a:rPr>
                        <a:t>primaer</a:t>
                      </a:r>
                    </a:p>
                  </a:txBody>
                  <a:tcPr>
                    <a:solidFill>
                      <a:srgbClr val="F5F3E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200">
                          <a:solidFill>
                            <a:srgbClr val="3C3744"/>
                          </a:solidFill>
                          <a:latin typeface="Mulish"/>
                        </a:rPr>
                        <a:t>#3C3744</a:t>
                      </a:r>
                    </a:p>
                  </a:txBody>
                  <a:tcPr>
                    <a:solidFill>
                      <a:srgbClr val="F5F3EC"/>
                    </a:solidFill>
                  </a:tcPr>
                </a:tc>
              </a:tr>
              <a:tr h="502920">
                <a:tc>
                  <a:txBody>
                    <a:bodyPr/>
                    <a:lstStyle/>
                    <a:p>
                      <a:r>
                        <a:rPr sz="1200">
                          <a:solidFill>
                            <a:srgbClr val="3C3744"/>
                          </a:solidFill>
                          <a:latin typeface="Mulish"/>
                        </a:rPr>
                        <a:t>sekundaer</a:t>
                      </a:r>
                    </a:p>
                  </a:txBody>
                  <a:tcPr>
                    <a:solidFill>
                      <a:srgbClr val="F5F3E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200">
                          <a:solidFill>
                            <a:srgbClr val="3C3744"/>
                          </a:solidFill>
                          <a:latin typeface="Mulish"/>
                        </a:rPr>
                        <a:t>#136F63</a:t>
                      </a:r>
                    </a:p>
                  </a:txBody>
                  <a:tcPr>
                    <a:solidFill>
                      <a:srgbClr val="F5F3EC"/>
                    </a:solidFill>
                  </a:tcPr>
                </a:tc>
              </a:tr>
              <a:tr h="502920">
                <a:tc>
                  <a:txBody>
                    <a:bodyPr/>
                    <a:lstStyle/>
                    <a:p>
                      <a:r>
                        <a:rPr sz="1200">
                          <a:solidFill>
                            <a:srgbClr val="3C3744"/>
                          </a:solidFill>
                          <a:latin typeface="Mulish"/>
                        </a:rPr>
                        <a:t>akzent</a:t>
                      </a:r>
                    </a:p>
                  </a:txBody>
                  <a:tcPr>
                    <a:solidFill>
                      <a:srgbClr val="F5F3E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200">
                          <a:solidFill>
                            <a:srgbClr val="3C3744"/>
                          </a:solidFill>
                          <a:latin typeface="Mulish"/>
                        </a:rPr>
                        <a:t>#F5DF4D</a:t>
                      </a:r>
                    </a:p>
                  </a:txBody>
                  <a:tcPr>
                    <a:solidFill>
                      <a:srgbClr val="F5F3EC"/>
                    </a:solidFill>
                  </a:tcPr>
                </a:tc>
              </a:tr>
              <a:tr h="502920">
                <a:tc>
                  <a:txBody>
                    <a:bodyPr/>
                    <a:lstStyle/>
                    <a:p>
                      <a:r>
                        <a:rPr sz="1200">
                          <a:solidFill>
                            <a:srgbClr val="3C3744"/>
                          </a:solidFill>
                          <a:latin typeface="Mulish"/>
                        </a:rPr>
                        <a:t>neutral_hell</a:t>
                      </a:r>
                    </a:p>
                  </a:txBody>
                  <a:tcPr>
                    <a:solidFill>
                      <a:srgbClr val="F5F3E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200">
                          <a:solidFill>
                            <a:srgbClr val="3C3744"/>
                          </a:solidFill>
                          <a:latin typeface="Mulish"/>
                        </a:rPr>
                        <a:t>#F5F3EC</a:t>
                      </a:r>
                    </a:p>
                  </a:txBody>
                  <a:tcPr>
                    <a:solidFill>
                      <a:srgbClr val="F5F3EC"/>
                    </a:solidFill>
                  </a:tcPr>
                </a:tc>
              </a:tr>
              <a:tr h="502920">
                <a:tc>
                  <a:txBody>
                    <a:bodyPr/>
                    <a:lstStyle/>
                    <a:p>
                      <a:r>
                        <a:rPr sz="1200">
                          <a:solidFill>
                            <a:srgbClr val="3C3744"/>
                          </a:solidFill>
                          <a:latin typeface="Mulish"/>
                        </a:rPr>
                        <a:t>neutral_dunkel</a:t>
                      </a:r>
                    </a:p>
                  </a:txBody>
                  <a:tcPr>
                    <a:solidFill>
                      <a:srgbClr val="F5F3E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200">
                          <a:solidFill>
                            <a:srgbClr val="3C3744"/>
                          </a:solidFill>
                          <a:latin typeface="Mulish"/>
                        </a:rPr>
                        <a:t>#111827</a:t>
                      </a:r>
                    </a:p>
                  </a:txBody>
                  <a:tcPr>
                    <a:solidFill>
                      <a:srgbClr val="F5F3EC"/>
                    </a:solidFill>
                  </a:tcPr>
                </a:tc>
              </a:tr>
              <a:tr h="502920">
                <a:tc>
                  <a:txBody>
                    <a:bodyPr/>
                    <a:lstStyle/>
                    <a:p>
                      <a:r>
                        <a:rPr sz="1200">
                          <a:solidFill>
                            <a:srgbClr val="3C3744"/>
                          </a:solidFill>
                          <a:latin typeface="Mulish"/>
                        </a:rPr>
                        <a:t>text</a:t>
                      </a:r>
                    </a:p>
                  </a:txBody>
                  <a:tcPr>
                    <a:solidFill>
                      <a:srgbClr val="F5F3E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200">
                          <a:solidFill>
                            <a:srgbClr val="3C3744"/>
                          </a:solidFill>
                          <a:latin typeface="Mulish"/>
                        </a:rPr>
                        <a:t>#3C3744</a:t>
                      </a:r>
                    </a:p>
                  </a:txBody>
                  <a:tcPr>
                    <a:solidFill>
                      <a:srgbClr val="F5F3EC"/>
                    </a:solidFill>
                  </a:tcPr>
                </a:tc>
              </a:tr>
              <a:tr h="502920">
                <a:tc>
                  <a:txBody>
                    <a:bodyPr/>
                    <a:lstStyle/>
                    <a:p>
                      <a:r>
                        <a:rPr sz="1200">
                          <a:solidFill>
                            <a:srgbClr val="3C3744"/>
                          </a:solidFill>
                          <a:latin typeface="Mulish"/>
                        </a:rPr>
                        <a:t>hintergrund</a:t>
                      </a:r>
                    </a:p>
                  </a:txBody>
                  <a:tcPr>
                    <a:solidFill>
                      <a:srgbClr val="F5F3E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200">
                          <a:solidFill>
                            <a:srgbClr val="3C3744"/>
                          </a:solidFill>
                          <a:latin typeface="Mulish"/>
                        </a:rPr>
                        <a:t>#F5F3EC</a:t>
                      </a:r>
                    </a:p>
                  </a:txBody>
                  <a:tcPr>
                    <a:solidFill>
                      <a:srgbClr val="F5F3EC"/>
                    </a:solidFill>
                  </a:tcPr>
                </a:tc>
              </a:tr>
            </a:tbl>
          </a:graphicData>
        </a:graphic>
      </p:graphicFrame>
      <p:sp>
        <p:nvSpPr>
          <p:cNvPr id="4" name="arnold-struktur:footer-marke"/>
          <p:cNvSpPr txBox="1"/>
          <p:nvPr/>
        </p:nvSpPr>
        <p:spPr>
          <a:xfrm>
            <a:off x="365760" y="6492240"/>
            <a:ext cx="36576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050" b="0" i="0">
                <a:solidFill>
                  <a:srgbClr val="3C3744"/>
                </a:solidFill>
                <a:latin typeface="Mulish"/>
              </a:rPr>
              <a:t>Prime Tours</a:t>
            </a:r>
          </a:p>
        </p:txBody>
      </p:sp>
      <p:sp>
        <p:nvSpPr>
          <p:cNvPr id="5" name="arnold-struktur:footer-seite"/>
          <p:cNvSpPr txBox="1"/>
          <p:nvPr/>
        </p:nvSpPr>
        <p:spPr>
          <a:xfrm>
            <a:off x="10911535" y="6492240"/>
            <a:ext cx="9144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sz="1050" b="0" i="0">
                <a:solidFill>
                  <a:srgbClr val="3C3744"/>
                </a:solidFill>
                <a:latin typeface="Mulish"/>
              </a:rPr>
              <a:t>3/4</a:t>
            </a:r>
          </a:p>
        </p:txBody>
      </p:sp>
      <p:pic>
        <p:nvPicPr>
          <p:cNvPr id="6" name="Picture 5" descr="logo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41887" y="320040"/>
            <a:ext cx="384048" cy="384048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5F3E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3C37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3" name="Picture 2" descr="foto_kontakt_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19695" y="0"/>
            <a:ext cx="4572000" cy="6858000"/>
          </a:xfrm>
          <a:prstGeom prst="rect">
            <a:avLst/>
          </a:prstGeom>
        </p:spPr>
      </p:pic>
      <p:sp>
        <p:nvSpPr>
          <p:cNvPr id="4" name="arnold-struktur:foto-credit"/>
          <p:cNvSpPr txBox="1"/>
          <p:nvPr/>
        </p:nvSpPr>
        <p:spPr>
          <a:xfrm>
            <a:off x="7711135" y="6565392"/>
            <a:ext cx="43891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000" b="0" i="0">
                <a:solidFill>
                  <a:srgbClr val="F5F3EC"/>
                </a:solidFill>
                <a:latin typeface="Mulish"/>
              </a:rPr>
              <a:t>Photo by Firmbee.com on Unsplash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22960" y="1280160"/>
            <a:ext cx="6339535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3200" b="1" i="0">
                <a:solidFill>
                  <a:srgbClr val="F5F3EC"/>
                </a:solidFill>
                <a:latin typeface="Mulish"/>
              </a:rPr>
              <a:t>Kontakt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22960" y="3566160"/>
            <a:ext cx="6339535" cy="1645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spcAft>
                <a:spcPts val="400"/>
              </a:spcAft>
            </a:pPr>
            <a:r>
              <a:rPr sz="1500" b="0" i="0">
                <a:solidFill>
                  <a:srgbClr val="F5F3EC"/>
                </a:solidFill>
                <a:latin typeface="Mulish"/>
              </a:rPr>
              <a:t>bookings@primetours.at</a:t>
            </a:r>
          </a:p>
        </p:txBody>
      </p:sp>
      <p:sp>
        <p:nvSpPr>
          <p:cNvPr id="7" name="arnold-struktur:impressum"/>
          <p:cNvSpPr txBox="1"/>
          <p:nvPr/>
        </p:nvSpPr>
        <p:spPr>
          <a:xfrm>
            <a:off x="822960" y="5394960"/>
            <a:ext cx="6339535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850" b="0" i="0">
                <a:solidFill>
                  <a:srgbClr val="F5F3EC"/>
                </a:solidFill>
                <a:latin typeface="Mulish"/>
              </a:rPr>
              <a:t>LoeX Local Experience GmbH · FN 525117 g · Reindorfgasse 25/1, 1150 Wien · UID ATU75002024</a:t>
            </a:r>
          </a:p>
        </p:txBody>
      </p:sp>
      <p:sp>
        <p:nvSpPr>
          <p:cNvPr id="8" name="arnold-struktur:footer-marke"/>
          <p:cNvSpPr txBox="1"/>
          <p:nvPr/>
        </p:nvSpPr>
        <p:spPr>
          <a:xfrm>
            <a:off x="365760" y="6492240"/>
            <a:ext cx="36576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050" b="0" i="0">
                <a:solidFill>
                  <a:srgbClr val="F5F3EC"/>
                </a:solidFill>
                <a:latin typeface="Mulish"/>
              </a:rPr>
              <a:t>Prime Tours</a:t>
            </a:r>
          </a:p>
        </p:txBody>
      </p:sp>
      <p:sp>
        <p:nvSpPr>
          <p:cNvPr id="9" name="arnold-struktur:footer-seite"/>
          <p:cNvSpPr txBox="1"/>
          <p:nvPr/>
        </p:nvSpPr>
        <p:spPr>
          <a:xfrm>
            <a:off x="10911535" y="6492240"/>
            <a:ext cx="9144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sz="1050" b="0" i="0">
                <a:solidFill>
                  <a:srgbClr val="F5F3EC"/>
                </a:solidFill>
                <a:latin typeface="Mulish"/>
              </a:rPr>
              <a:t>4/4</a:t>
            </a:r>
          </a:p>
        </p:txBody>
      </p:sp>
      <p:pic>
        <p:nvPicPr>
          <p:cNvPr id="10" name="Picture 9" descr="logo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41887" y="320040"/>
            <a:ext cx="384048" cy="384048"/>
          </a:xfrm>
          <a:prstGeom prst="rect">
            <a:avLst/>
          </a:prstGeom>
        </p:spPr>
      </p:pic>
      <p:sp>
        <p:nvSpPr>
          <p:cNvPr id="11" name="arnold-struktur:ki-vermerk"/>
          <p:cNvSpPr txBox="1"/>
          <p:nvPr/>
        </p:nvSpPr>
        <p:spPr>
          <a:xfrm>
            <a:off x="365760" y="6172200"/>
            <a:ext cx="54864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800" b="0" i="0">
                <a:solidFill>
                  <a:srgbClr val="F5F3EC"/>
                </a:solidFill>
                <a:latin typeface="Mulish"/>
              </a:rPr>
              <a:t>Erstellt mit Unterstützung von KI.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